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56" r:id="rId5"/>
    <p:sldId id="257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1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858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70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2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6726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250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547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440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663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19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4240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9AC2D-3B96-4A28-A2BB-665ABF6264C4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BBDC9-2FBB-4A90-BDBF-E8FB39C168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6480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1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06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0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42" y="1046350"/>
            <a:ext cx="10370916" cy="500377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594" y="680590"/>
            <a:ext cx="1710812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12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244" y="1622486"/>
            <a:ext cx="9811512" cy="489803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826" y="699920"/>
            <a:ext cx="2582348" cy="30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45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513" y="1659500"/>
            <a:ext cx="9807615" cy="491667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458" y="689714"/>
            <a:ext cx="2867085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170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14313"/>
            <a:ext cx="1219200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87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0</Words>
  <Application>Microsoft Office PowerPoint</Application>
  <PresentationFormat>Широкоэкранный</PresentationFormat>
  <Paragraphs>0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Andrew Weis</dc:creator>
  <cp:lastModifiedBy>Andrew Weis</cp:lastModifiedBy>
  <cp:revision>7</cp:revision>
  <dcterms:created xsi:type="dcterms:W3CDTF">2021-12-28T11:57:35Z</dcterms:created>
  <dcterms:modified xsi:type="dcterms:W3CDTF">2021-12-28T12:43:14Z</dcterms:modified>
</cp:coreProperties>
</file>

<file path=docProps/thumbnail.jpeg>
</file>